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7556500" cy="10693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A6475"/>
    <a:srgbClr val="91765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3"/>
  </p:normalViewPr>
  <p:slideViewPr>
    <p:cSldViewPr>
      <p:cViewPr>
        <p:scale>
          <a:sx n="72" d="100"/>
          <a:sy n="72" d="100"/>
        </p:scale>
        <p:origin x="-3288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99A30-766A-4669-A818-33C60FC2CA0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80000"/>
            <a:ext cx="6045200" cy="4811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49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DBA6-FD4A-42C3-806A-88FCF5558B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7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7849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0067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8017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854450" y="5669280"/>
            <a:ext cx="3505200" cy="2398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34950" indent="1270" algn="ctr">
              <a:lnSpc>
                <a:spcPts val="2500"/>
              </a:lnSpc>
            </a:pPr>
            <a:r>
              <a:rPr sz="2300" b="1" spc="-10" dirty="0" err="1">
                <a:solidFill>
                  <a:srgbClr val="4A6475"/>
                </a:solidFill>
                <a:latin typeface="Myriad Pro Light"/>
                <a:cs typeface="Myriad Pro Light"/>
              </a:rPr>
              <a:t>Кон</a:t>
            </a:r>
            <a:r>
              <a:rPr sz="2300" b="1" spc="-30" dirty="0" err="1">
                <a:solidFill>
                  <a:srgbClr val="4A6475"/>
                </a:solidFill>
                <a:latin typeface="Myriad Pro Light"/>
                <a:cs typeface="Myriad Pro Light"/>
              </a:rPr>
              <a:t>т</a:t>
            </a:r>
            <a:r>
              <a:rPr sz="2300" b="1" spc="-10" dirty="0" err="1">
                <a:solidFill>
                  <a:srgbClr val="4A6475"/>
                </a:solidFill>
                <a:latin typeface="Myriad Pro Light"/>
                <a:cs typeface="Myriad Pro Light"/>
              </a:rPr>
              <a:t>а</a:t>
            </a:r>
            <a:r>
              <a:rPr sz="2300" b="1" spc="30" dirty="0" err="1">
                <a:solidFill>
                  <a:srgbClr val="4A6475"/>
                </a:solidFill>
                <a:latin typeface="Myriad Pro Light"/>
                <a:cs typeface="Myriad Pro Light"/>
              </a:rPr>
              <a:t>к</a:t>
            </a:r>
            <a:r>
              <a:rPr sz="2300" b="1" spc="-65" dirty="0" err="1">
                <a:solidFill>
                  <a:srgbClr val="4A6475"/>
                </a:solidFill>
                <a:latin typeface="Myriad Pro Light"/>
                <a:cs typeface="Myriad Pro Light"/>
              </a:rPr>
              <a:t>т</a:t>
            </a:r>
            <a:r>
              <a:rPr sz="2300" b="1" dirty="0" err="1">
                <a:solidFill>
                  <a:srgbClr val="4A6475"/>
                </a:solidFill>
                <a:latin typeface="Myriad Pro Light"/>
                <a:cs typeface="Myriad Pro Light"/>
              </a:rPr>
              <a:t>-</a:t>
            </a:r>
            <a:r>
              <a:rPr sz="2300" b="1" spc="-10" dirty="0" err="1">
                <a:solidFill>
                  <a:srgbClr val="4A6475"/>
                </a:solidFill>
                <a:latin typeface="Myriad Pro Light"/>
                <a:cs typeface="Myriad Pro Light"/>
              </a:rPr>
              <a:t>центр</a:t>
            </a:r>
            <a:r>
              <a:rPr sz="2300" b="1" spc="-10" dirty="0">
                <a:solidFill>
                  <a:srgbClr val="4A6475"/>
                </a:solidFill>
                <a:latin typeface="Myriad Pro Light"/>
                <a:cs typeface="Myriad Pro Light"/>
              </a:rPr>
              <a:t> </a:t>
            </a:r>
            <a:endParaRPr lang="ru-RU" sz="2300" b="1" spc="-10" dirty="0" smtClean="0">
              <a:solidFill>
                <a:srgbClr val="4A6475"/>
              </a:solidFill>
              <a:latin typeface="Myriad Pro Light"/>
              <a:cs typeface="Myriad Pro Light"/>
            </a:endParaRPr>
          </a:p>
          <a:p>
            <a:pPr marL="242570" marR="234950" indent="1270" algn="ctr">
              <a:lnSpc>
                <a:spcPts val="2500"/>
              </a:lnSpc>
            </a:pPr>
            <a:r>
              <a:rPr lang="ru-RU" sz="2300" b="1" spc="20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УПФР в Центральном районе </a:t>
            </a:r>
          </a:p>
          <a:p>
            <a:pPr marL="242570" marR="234950" indent="1270" algn="ctr">
              <a:lnSpc>
                <a:spcPts val="2500"/>
              </a:lnSpc>
            </a:pPr>
            <a:r>
              <a:rPr lang="ru-RU" sz="2300" b="1" spc="20" dirty="0" smtClean="0">
                <a:solidFill>
                  <a:srgbClr val="4A6475"/>
                </a:solidFill>
                <a:latin typeface="Myriad Pro Light"/>
                <a:cs typeface="Myriad Pro Light"/>
              </a:rPr>
              <a:t>Санкт-Петербурга</a:t>
            </a:r>
            <a:endParaRPr sz="2300" dirty="0">
              <a:solidFill>
                <a:srgbClr val="4A6475"/>
              </a:solidFill>
              <a:latin typeface="Myriad Pro Light"/>
              <a:cs typeface="Myriad Pro Light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 (812) 490-08-69</a:t>
            </a: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3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 (812) 490-08-60</a:t>
            </a:r>
            <a:endParaRPr sz="2300" dirty="0">
              <a:latin typeface="Myriad Pro Black"/>
              <a:cs typeface="Myriad Pr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7556499" cy="1068448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73650" y="7019727"/>
            <a:ext cx="2482850" cy="3052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2570" marR="234950" indent="1270" algn="ctr">
              <a:lnSpc>
                <a:spcPts val="25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Кон</a:t>
            </a:r>
            <a:r>
              <a:rPr lang="ru-RU" sz="2000" b="1" spc="-3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т</a:t>
            </a:r>
            <a:r>
              <a:rPr lang="ru-RU" sz="2000" b="1" spc="-1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а</a:t>
            </a:r>
            <a:r>
              <a:rPr lang="ru-RU" sz="2000" b="1" spc="3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к</a:t>
            </a:r>
            <a:r>
              <a:rPr lang="ru-RU" sz="2000" b="1" spc="-65" dirty="0" smtClean="0">
                <a:solidFill>
                  <a:schemeClr val="bg1"/>
                </a:solidFill>
                <a:latin typeface="Myriad Pro Light"/>
                <a:cs typeface="Myriad Pro Light"/>
              </a:rPr>
              <a:t>т</a:t>
            </a:r>
            <a:r>
              <a:rPr lang="ru-RU" sz="2000" b="1" dirty="0" smtClean="0">
                <a:solidFill>
                  <a:schemeClr val="bg1"/>
                </a:solidFill>
                <a:latin typeface="Myriad Pro Light"/>
                <a:cs typeface="Myriad Pro Light"/>
              </a:rPr>
              <a:t>-</a:t>
            </a:r>
            <a:r>
              <a:rPr lang="ru-RU" sz="2000" b="1" spc="-1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центр </a:t>
            </a:r>
          </a:p>
          <a:p>
            <a:pPr marL="242570" marR="234950" indent="1270" algn="ctr">
              <a:lnSpc>
                <a:spcPts val="2500"/>
              </a:lnSpc>
            </a:pPr>
            <a:r>
              <a:rPr lang="ru-RU" sz="2000" b="1" spc="2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УПФР в Центральном районе </a:t>
            </a:r>
          </a:p>
          <a:p>
            <a:pPr marL="242570" marR="234950" indent="1270" algn="ctr">
              <a:lnSpc>
                <a:spcPts val="2500"/>
              </a:lnSpc>
            </a:pPr>
            <a:r>
              <a:rPr lang="ru-RU" sz="2000" b="1" spc="2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Санкт-Петербурга</a:t>
            </a:r>
            <a:endParaRPr lang="ru-RU" sz="2000" dirty="0" smtClean="0">
              <a:solidFill>
                <a:schemeClr val="bg1"/>
              </a:solidFill>
              <a:latin typeface="Myriad Pro Light"/>
              <a:cs typeface="Myriad Pro Light"/>
            </a:endParaRP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yriad Pro Black"/>
                <a:cs typeface="Myriad Pro Black"/>
              </a:rPr>
              <a:t>8 (812) 490-08-69</a:t>
            </a: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r>
              <a:rPr lang="ru-RU" sz="2000" b="1" dirty="0" smtClean="0">
                <a:solidFill>
                  <a:schemeClr val="bg1"/>
                </a:solidFill>
                <a:latin typeface="Myriad Pro Black"/>
                <a:cs typeface="Myriad Pro Black"/>
              </a:rPr>
              <a:t>8 (812) 490-08-60</a:t>
            </a:r>
            <a:endParaRPr lang="ru-RU" sz="2000" dirty="0" smtClean="0">
              <a:solidFill>
                <a:schemeClr val="bg1"/>
              </a:solidFill>
              <a:latin typeface="Myriad Pro Black"/>
              <a:cs typeface="Myriad Pro Black"/>
            </a:endParaRPr>
          </a:p>
          <a:p>
            <a:pPr algn="ctr">
              <a:lnSpc>
                <a:spcPts val="2630"/>
              </a:lnSpc>
            </a:pPr>
            <a:endParaRPr sz="2000" dirty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271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32</Words>
  <Application>Microsoft Office PowerPoint</Application>
  <PresentationFormat>Произвольный</PresentationFormat>
  <Paragraphs>10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____2020     ___MARCH _LISTOVKY_udalenno_.indd</dc:title>
  <dc:creator>Designer</dc:creator>
  <cp:lastModifiedBy>057GerasimovaLD</cp:lastModifiedBy>
  <cp:revision>5</cp:revision>
  <dcterms:created xsi:type="dcterms:W3CDTF">2020-03-27T20:17:23Z</dcterms:created>
  <dcterms:modified xsi:type="dcterms:W3CDTF">2020-03-30T07:05:10Z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LastSaved">
    <vt:filetime>2020-03-27T00:00:00Z</vt:filetime>
  </property>
</Properties>
</file>