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61263" cy="10693400"/>
  <p:notesSz cx="6797675" cy="987425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4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B675A-3FE9-4BD0-A73B-1672CF57FA7D}" type="datetimeFigureOut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90738" y="741363"/>
            <a:ext cx="26162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BAC3D-C2B3-40EB-B12A-AFE2C0B8CC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56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3549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98486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A06F-D433-42DE-A4CA-F53988E22223}" type="datetimeFigureOut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CA06F-D433-42DE-A4CA-F53988E22223}" type="datetimeFigureOut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obyavl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51" y="34922"/>
            <a:ext cx="7580137" cy="108741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554" y="105661"/>
            <a:ext cx="37806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pc="100" dirty="0" smtClean="0">
                <a:solidFill>
                  <a:schemeClr val="bg1"/>
                </a:solidFill>
                <a:latin typeface="PT Sans" pitchFamily="34" charset="-52"/>
                <a:ea typeface="PT Sans" pitchFamily="34" charset="-52"/>
              </a:rPr>
              <a:t>АГЕНТСТВО ЗАНЯТОСТИ НАСЕЛЕНИЯ </a:t>
            </a:r>
          </a:p>
          <a:p>
            <a:r>
              <a:rPr lang="ru-RU" sz="1400" b="1" spc="100" dirty="0" smtClean="0">
                <a:solidFill>
                  <a:schemeClr val="bg1"/>
                </a:solidFill>
                <a:latin typeface="PT Sans" pitchFamily="34" charset="-52"/>
                <a:ea typeface="PT Sans" pitchFamily="34" charset="-52"/>
              </a:rPr>
              <a:t>ЦЕНТРАЛЬНОГО РАЙОНА</a:t>
            </a:r>
          </a:p>
          <a:p>
            <a:r>
              <a:rPr lang="ru-RU" sz="1400" b="1" spc="100" dirty="0" smtClean="0">
                <a:solidFill>
                  <a:schemeClr val="bg1"/>
                </a:solidFill>
                <a:latin typeface="PT Sans" pitchFamily="34" charset="-52"/>
                <a:ea typeface="PT Sans" pitchFamily="34" charset="-52"/>
              </a:rPr>
              <a:t>САНКТ-ПЕТЕРБУРГА</a:t>
            </a:r>
            <a:endParaRPr lang="ru-RU" sz="1400" b="1" spc="100" dirty="0">
              <a:solidFill>
                <a:schemeClr val="bg1"/>
              </a:solidFill>
              <a:latin typeface="PT Sans" pitchFamily="34" charset="-52"/>
              <a:ea typeface="PT Sans" pitchFamily="34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8271" y="1547207"/>
            <a:ext cx="184731" cy="82067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ru-RU" sz="3600" b="1" cap="all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PT Sans" pitchFamily="34" charset="-52"/>
              <a:ea typeface="PT Sans" pitchFamily="34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809" y="5134475"/>
            <a:ext cx="67687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Sans" pitchFamily="34" charset="-52"/>
              </a:rPr>
              <a:t>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работы: сменный, 2/2,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08.00 до 20.00, с 20.00 до 08.00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плата от 20 000 руб.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spc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дополнительную информацию </a:t>
            </a:r>
            <a:r>
              <a:rPr lang="ru-RU" sz="2400" i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вакансии Вы сможете </a:t>
            </a:r>
            <a:r>
              <a:rPr lang="ru-RU" sz="2400" i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i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Агентстве занятости населения </a:t>
            </a:r>
            <a:r>
              <a:rPr lang="ru-RU" sz="2400" i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Центрального района по адресу: </a:t>
            </a:r>
          </a:p>
          <a:p>
            <a:pPr algn="ctr"/>
            <a:r>
              <a:rPr lang="ru-RU" sz="2400" i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ул.Кирочная</a:t>
            </a:r>
            <a:r>
              <a:rPr lang="ru-RU" sz="2400" i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д.53/46, </a:t>
            </a:r>
          </a:p>
          <a:p>
            <a:pPr algn="ctr"/>
            <a:r>
              <a:rPr lang="ru-RU" sz="2400" i="1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т.579-90-45, 275-27-09  </a:t>
            </a:r>
            <a:endParaRPr lang="ru-RU" sz="2400" i="1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196033" y="469862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68425" y="1547207"/>
            <a:ext cx="7024423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ea typeface="PT Sans" pitchFamily="34" charset="-52"/>
                <a:cs typeface="Times New Roman" panose="02020603050405020304" pitchFamily="18" charset="0"/>
              </a:rPr>
              <a:t>Приглашаем на работу </a:t>
            </a:r>
          </a:p>
          <a:p>
            <a:pPr algn="ctr"/>
            <a:r>
              <a:rPr lang="ru-RU" sz="3000" b="1" dirty="0" smtClean="0">
                <a:latin typeface="Times New Roman" panose="02020603050405020304" pitchFamily="18" charset="0"/>
                <a:ea typeface="PT Sans" pitchFamily="34" charset="-52"/>
                <a:cs typeface="Times New Roman" panose="02020603050405020304" pitchFamily="18" charset="0"/>
              </a:rPr>
              <a:t>по программе </a:t>
            </a:r>
          </a:p>
          <a:p>
            <a:pPr algn="ctr"/>
            <a:r>
              <a:rPr lang="ru-RU" sz="3000" b="1" dirty="0" smtClean="0">
                <a:latin typeface="Times New Roman" panose="02020603050405020304" pitchFamily="18" charset="0"/>
                <a:ea typeface="PT Sans" pitchFamily="34" charset="-52"/>
                <a:cs typeface="Times New Roman" panose="02020603050405020304" pitchFamily="18" charset="0"/>
              </a:rPr>
              <a:t>временного трудоустройства</a:t>
            </a:r>
          </a:p>
          <a:p>
            <a:pPr algn="ctr"/>
            <a:endParaRPr lang="ru-RU" sz="3000" b="1" dirty="0" smtClean="0">
              <a:latin typeface="Times New Roman" panose="02020603050405020304" pitchFamily="18" charset="0"/>
              <a:ea typeface="PT Sans" pitchFamily="34" charset="-52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ea typeface="PT Sans" pitchFamily="34" charset="-52"/>
                <a:cs typeface="Times New Roman" panose="02020603050405020304" pitchFamily="18" charset="0"/>
              </a:rPr>
              <a:t>УКЛАДЧИКА-УПАКОВЩИКА</a:t>
            </a:r>
            <a:r>
              <a:rPr lang="ru-RU" sz="3000" b="1" dirty="0" smtClean="0">
                <a:latin typeface="Times New Roman" panose="02020603050405020304" pitchFamily="18" charset="0"/>
                <a:ea typeface="PT Sans" pitchFamily="34" charset="-52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000" b="1" dirty="0" smtClean="0">
                <a:latin typeface="Times New Roman" panose="02020603050405020304" pitchFamily="18" charset="0"/>
                <a:ea typeface="PT Sans" pitchFamily="34" charset="-52"/>
                <a:cs typeface="Times New Roman" panose="02020603050405020304" pitchFamily="18" charset="0"/>
              </a:rPr>
              <a:t>(хлебопекарное производство)</a:t>
            </a:r>
            <a:endParaRPr lang="ru-RU" sz="3000" b="1" dirty="0">
              <a:latin typeface="Times New Roman" panose="02020603050405020304" pitchFamily="18" charset="0"/>
              <a:ea typeface="PT Sans" pitchFamily="34" charset="-52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23455" y="8929097"/>
            <a:ext cx="184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800" b="1" dirty="0">
              <a:solidFill>
                <a:schemeClr val="accent4">
                  <a:lumMod val="75000"/>
                </a:schemeClr>
              </a:solidFill>
              <a:latin typeface="PT Sans" pitchFamily="34" charset="-52"/>
              <a:ea typeface="PT Sans" pitchFamily="34" charset="-52"/>
            </a:endParaRPr>
          </a:p>
        </p:txBody>
      </p:sp>
      <p:pic>
        <p:nvPicPr>
          <p:cNvPr id="1027" name="Picture 3" descr="E:\Служба занятости\TK_25_06-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3911" y="7341198"/>
            <a:ext cx="3767839" cy="3699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2959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65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PT Sans</vt:lpstr>
      <vt:lpstr>Times New Roman</vt:lpstr>
      <vt:lpstr>Тема Office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Arina</dc:creator>
  <cp:lastModifiedBy>Новикова Оксана Алексеевна</cp:lastModifiedBy>
  <cp:revision>53</cp:revision>
  <cp:lastPrinted>2020-03-06T08:31:55Z</cp:lastPrinted>
  <dcterms:created xsi:type="dcterms:W3CDTF">2019-06-17T15:12:02Z</dcterms:created>
  <dcterms:modified xsi:type="dcterms:W3CDTF">2020-03-06T08:32:49Z</dcterms:modified>
</cp:coreProperties>
</file>